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485D7-CE12-4383-85F4-C2F57F546AC5}" type="datetimeFigureOut">
              <a:rPr lang="ru-RU" smtClean="0"/>
              <a:t>23.07.2026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689C8-5A8D-4CA1-B922-6D83DC7682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19635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9485D7-CE12-4383-85F4-C2F57F546AC5}" type="datetimeFigureOut">
              <a:rPr lang="ru-RU" smtClean="0"/>
              <a:t>23.07.2026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B689C8-5A8D-4CA1-B922-6D83DC7682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2445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761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7377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683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8676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252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2636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2954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5227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246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37314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Широкоэкранный</PresentationFormat>
  <Paragraphs>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Антонова Любовь</dc:creator>
  <cp:lastModifiedBy>Антонова Любовь</cp:lastModifiedBy>
  <cp:revision>1</cp:revision>
  <dcterms:created xsi:type="dcterms:W3CDTF">2026-07-23T13:00:41Z</dcterms:created>
  <dcterms:modified xsi:type="dcterms:W3CDTF">2026-07-23T13:00:41Z</dcterms:modified>
</cp:coreProperties>
</file>